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4F38C-8C7A-0A44-9B34-CBD161751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5542EF-3693-3D47-84DA-2BE831E520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C0E5F-49F1-A94A-A6CC-F0B6C2147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A47B8-9DFA-E643-8941-37D8AB66C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C50E6-523B-B44F-8E62-6D20CE47D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654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04B5-5BF2-D24F-8129-E1F2167B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60CD15-16E8-1B48-8C98-22832055C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5EBA6-D424-5648-970B-364BD8DB1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BE367-3898-8047-B040-222E53E1C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8D25D-6443-534A-B8CC-B2A3A4EDF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413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9D77A5-4065-8246-B218-4EA9DBB913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D408B2-1AB2-AF45-96A0-CE53141D43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4DAA2-4031-F145-A40C-0AACBF045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8EDFD-C693-7E4C-87EE-1E5FC59CF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C5913-0270-6344-8D1C-4162346CC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830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2D020-814C-A74C-B7E0-A32393AF6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79818-EBAD-7F4B-AA33-8DDA6A717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A500-49D4-144A-9940-673B1C251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19D33-F99F-2C41-B5F3-69491AF01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90529-C0C7-4F4B-9AD3-87E19F227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19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D5FD7-B30B-B342-970D-48216D09A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B5C69-1248-5840-AFBB-1ED5F851F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AE45F-F818-814B-A5DD-049EB0263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6C1A5-F6C5-DD48-B6E7-BE7802609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F97C3-C155-5948-B9C0-4FE70F096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27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02B08-2DF5-E743-A629-E504542E6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7F740-85C2-4847-9D16-F1F5C51162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BE0E17-FD15-BA4C-8753-434609206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8DAA4E-FA50-E043-A9B8-96914C673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CA8135-9DBB-794B-B896-5BB6CB68F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43F3B-C521-C249-9015-33E1633F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290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BC54-1584-2B41-9114-DD73565E3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8F688-74B8-8346-8053-03D1C0F1B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E6FFC-7A7E-3B44-B1DE-847C41D91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C49856-6524-0140-BFAB-CBB322CC34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7FA8F6-87BC-5847-841F-613D6D988E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C3D16D-1885-F142-ADC3-9C8ADB146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5036C-8761-3F45-A74C-0688CFDAE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2EF07A-3747-9C47-803B-4E3788653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755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D4D98-2DF9-1F49-96B6-C58E5D60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3DEF46-A6B4-1446-80F4-A34A6127C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A3E4C4-CCB0-C14B-8C03-BE66976FC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36FBC0-0F11-D04D-8F50-DEBD85332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29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D32B3-1828-8B4C-9842-10E481377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DAF5AB-466D-E141-BAE6-6F480572E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D71E77-839A-2949-AE6D-4ED39E9A1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779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006D5-9C32-E64E-92DA-A80524DCB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F11C2-CAA8-C944-A1F4-E743A8E65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2E335-BC09-C043-B81D-FB5A5DA8C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2CCFDB-D1AA-2145-90A1-9E9519C4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7A759F-4AF0-134B-A28D-09491AC07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8296AD-5231-344F-A2DE-881D36763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82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85AB-46B2-A94F-8C16-98B6DB13C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B91D64-A59A-F44F-88F4-8C7CAAB5E5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2E4B0B-FB0E-E14B-AC18-507976AE8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B5904-2E0E-F14E-84BF-F2AA1FF9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DE7C8A-B1C9-DB40-B893-E534D4209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FB811-BCE1-6041-8AB8-F5EBA4CF5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03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7357D3-E852-4A45-BE05-725954622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3A639E-4D9E-9E4E-89A8-FE7B221ED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CAEFA-E6BC-5341-AED2-251CD6173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D9941-E50D-D442-94DF-195F5788F84E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ED20B-1405-554E-9BDF-25AD8C7E4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1AFF5-B68B-D149-8E93-EB42DE6B5B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D5789-AC76-6A4B-BF99-143EBB90C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41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rzjoo.com/currencies/sell_lis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AC1E0D-4B33-B74A-812B-ED9B9AB61E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939800" y="952500"/>
            <a:ext cx="10312400" cy="4953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1D357-1001-1649-BFD4-F4CEB330C8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Dogecoin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</a:t>
            </a:r>
            <a:r>
              <a:rPr lang="fa-IR" dirty="0"/>
              <a:t>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0A2D0C-080C-B547-BB61-253D85E04D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>
                <a:latin typeface="B Nazanin" pitchFamily="2" charset="-78"/>
                <a:cs typeface="B Nazanin" pitchFamily="2" charset="-78"/>
              </a:rPr>
              <a:t>والا خسروی</a:t>
            </a:r>
          </a:p>
          <a:p>
            <a:r>
              <a:rPr lang="fa-IR" dirty="0">
                <a:latin typeface="B Nazanin" pitchFamily="2" charset="-78"/>
                <a:cs typeface="B Nazanin" pitchFamily="2" charset="-78"/>
              </a:rPr>
              <a:t>پروژه پایان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ترم</a:t>
            </a:r>
            <a:endParaRPr lang="fa-IR" dirty="0">
              <a:latin typeface="B Nazanin" pitchFamily="2" charset="-78"/>
              <a:cs typeface="B Nazanin" pitchFamily="2" charset="-78"/>
            </a:endParaRPr>
          </a:p>
          <a:p>
            <a:r>
              <a:rPr lang="fa-IR" dirty="0">
                <a:latin typeface="B Nazanin" pitchFamily="2" charset="-78"/>
                <a:cs typeface="B Nazanin" pitchFamily="2" charset="-78"/>
              </a:rPr>
              <a:t>داده کاوی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محاسباتی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59487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>
                <a:latin typeface="B Nazanin" pitchFamily="2" charset="-78"/>
                <a:cs typeface="B Nazanin" pitchFamily="2" charset="-78"/>
              </a:rPr>
              <a:t>پشتوانه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چیست؟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en-US" dirty="0">
                <a:latin typeface="B Nazanin" pitchFamily="2" charset="-78"/>
                <a:cs typeface="B Nazanin" pitchFamily="2" charset="-78"/>
              </a:rPr>
              <a:t>Dogecoin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en-US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ارز دیجیتال بدون پشتوانه است</a:t>
            </a:r>
            <a:r>
              <a:rPr lang="en-US" dirty="0">
                <a:latin typeface="B Nazanin" pitchFamily="2" charset="-78"/>
                <a:cs typeface="B Nazanin" pitchFamily="2" charset="-7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00896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چگونه ارزش گذاری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می‌شود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>
                <a:latin typeface="B Nazanin" pitchFamily="2" charset="-78"/>
                <a:cs typeface="B Nazanin" pitchFamily="2" charset="-78"/>
              </a:rPr>
              <a:t>ارزش </a:t>
            </a:r>
            <a:r>
              <a:rPr lang="en-US" dirty="0">
                <a:latin typeface="B Nazanin" pitchFamily="2" charset="-78"/>
                <a:cs typeface="B Nazanin" pitchFamily="2" charset="-78"/>
              </a:rPr>
              <a:t>Dogecoin 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با توجه به عرضه و تقاضا تعیین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می‌شود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.</a:t>
            </a:r>
            <a:endParaRPr lang="en-GB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94289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چگونه ارزش گذاری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می‌شود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>
                <a:latin typeface="B Nazanin" pitchFamily="2" charset="-78"/>
                <a:cs typeface="B Nazanin" pitchFamily="2" charset="-78"/>
              </a:rPr>
              <a:t>ارزش </a:t>
            </a:r>
            <a:r>
              <a:rPr lang="en-US" dirty="0">
                <a:latin typeface="B Nazanin" pitchFamily="2" charset="-78"/>
                <a:cs typeface="B Nazanin" pitchFamily="2" charset="-78"/>
              </a:rPr>
              <a:t>Dogecoin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en-US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با توجه به عرضه و تقاضا تعیین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می‌شود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.</a:t>
            </a:r>
            <a:endParaRPr lang="en-GB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51249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err="1">
                <a:latin typeface="B Nazanin" pitchFamily="2" charset="-78"/>
                <a:cs typeface="B Nazanin" pitchFamily="2" charset="-78"/>
              </a:rPr>
              <a:t>ماکزیمم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تعداد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و تا امروز چند تا معامله شده؟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ar-SA" dirty="0" err="1">
                <a:latin typeface="B Nazanin" pitchFamily="2" charset="-78"/>
                <a:cs typeface="B Nazanin" pitchFamily="2" charset="-78"/>
              </a:rPr>
              <a:t>برخلاف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بسیاری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از ارز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های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دیجیتال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مانند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بیت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و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لایت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، عرضه دوج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هیچ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محدودیتی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ندارد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.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درواقع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توان به طور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نامحدود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دوج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استخراج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کرد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و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ارز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هیچ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وقت تمام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نمی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شود</a:t>
            </a:r>
          </a:p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در حال حاضر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بیش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تر از 120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میلیارد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دوج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در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گردش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است! بر اساس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تخمین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های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زده شده هر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ساله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حدود 5.2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میلیارد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دوج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به جمع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های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قبلی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اضافه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شود.</a:t>
            </a:r>
            <a:endParaRPr lang="en-GB" dirty="0">
              <a:latin typeface="B Nazanin" pitchFamily="2" charset="-78"/>
              <a:cs typeface="B Nazanin" pitchFamily="2" charset="-78"/>
            </a:endParaRPr>
          </a:p>
          <a:p>
            <a:pPr algn="r" rtl="1"/>
            <a:endParaRPr lang="en-GB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40612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err="1">
                <a:latin typeface="B Nazanin" pitchFamily="2" charset="-78"/>
                <a:cs typeface="B Nazanin" pitchFamily="2" charset="-78"/>
              </a:rPr>
              <a:t>بلاکچین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چیست و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تراکنش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آن چگونه انجام میشه ؟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2400" dirty="0" err="1">
                <a:latin typeface="B Nazanin" pitchFamily="2" charset="-78"/>
                <a:cs typeface="B Nazanin" pitchFamily="2" charset="-78"/>
              </a:rPr>
              <a:t>بلاک</a:t>
            </a:r>
            <a:r>
              <a:rPr lang="fa-IR" sz="2400" dirty="0">
                <a:latin typeface="B Nazanin" pitchFamily="2" charset="-78"/>
                <a:cs typeface="B Nazanin" pitchFamily="2" charset="-78"/>
              </a:rPr>
              <a:t> چین از رمزنگاری به منظور ایجاد امنیت </a:t>
            </a:r>
            <a:r>
              <a:rPr lang="fa-IR" sz="2400" dirty="0" err="1">
                <a:latin typeface="B Nazanin" pitchFamily="2" charset="-78"/>
                <a:cs typeface="B Nazanin" pitchFamily="2" charset="-78"/>
              </a:rPr>
              <a:t>درتبادلات</a:t>
            </a:r>
            <a:r>
              <a:rPr lang="fa-IR" sz="2400" dirty="0">
                <a:latin typeface="B Nazanin" pitchFamily="2" charset="-78"/>
                <a:cs typeface="B Nazanin" pitchFamily="2" charset="-78"/>
              </a:rPr>
              <a:t> و حتی </a:t>
            </a:r>
            <a:r>
              <a:rPr lang="fa-IR" sz="2400" dirty="0">
                <a:latin typeface="B Nazanin" pitchFamily="2" charset="-78"/>
                <a:cs typeface="B Nazanin" pitchFamily="2" charset="-78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خرید و فروش ارزدیجیتال</a:t>
            </a:r>
            <a:r>
              <a:rPr lang="fa-IR" sz="2400" dirty="0">
                <a:latin typeface="B Nazanin" pitchFamily="2" charset="-78"/>
                <a:cs typeface="B Nazanin" pitchFamily="2" charset="-78"/>
              </a:rPr>
              <a:t> استفاده </a:t>
            </a:r>
            <a:r>
              <a:rPr lang="fa-IR" sz="2400" dirty="0" err="1">
                <a:latin typeface="B Nazanin" pitchFamily="2" charset="-78"/>
                <a:cs typeface="B Nazanin" pitchFamily="2" charset="-78"/>
              </a:rPr>
              <a:t>می‌کند</a:t>
            </a:r>
            <a:endParaRPr lang="fa-IR" sz="2400" dirty="0">
              <a:latin typeface="B Nazanin" pitchFamily="2" charset="-78"/>
              <a:cs typeface="B Nazanin" pitchFamily="2" charset="-78"/>
            </a:endParaRPr>
          </a:p>
          <a:p>
            <a:pPr algn="r" rtl="1"/>
            <a:endParaRPr lang="en-GB" sz="2400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2464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r" rtl="1"/>
            <a:r>
              <a:rPr lang="fa-IR" sz="3600" dirty="0">
                <a:latin typeface="B Nazanin" pitchFamily="2" charset="-78"/>
                <a:cs typeface="B Nazanin" pitchFamily="2" charset="-78"/>
              </a:rPr>
              <a:t>برای خرید و فروش </a:t>
            </a:r>
            <a:r>
              <a:rPr lang="fa-IR" sz="3600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sz="3600" dirty="0">
                <a:latin typeface="B Nazanin" pitchFamily="2" charset="-78"/>
                <a:cs typeface="B Nazanin" pitchFamily="2" charset="-78"/>
              </a:rPr>
              <a:t> کوین ، </a:t>
            </a:r>
            <a:r>
              <a:rPr lang="fa-IR" sz="3600" dirty="0" err="1">
                <a:latin typeface="B Nazanin" pitchFamily="2" charset="-78"/>
                <a:cs typeface="B Nazanin" pitchFamily="2" charset="-78"/>
              </a:rPr>
              <a:t>اکسچنج</a:t>
            </a:r>
            <a:r>
              <a:rPr lang="fa-IR" sz="3600" dirty="0">
                <a:latin typeface="B Nazanin" pitchFamily="2" charset="-78"/>
                <a:cs typeface="B Nazanin" pitchFamily="2" charset="-78"/>
              </a:rPr>
              <a:t> های ایران و دنیا کدام </a:t>
            </a:r>
            <a:r>
              <a:rPr lang="fa-IR" sz="3600" dirty="0" err="1">
                <a:latin typeface="B Nazanin" pitchFamily="2" charset="-78"/>
                <a:cs typeface="B Nazanin" pitchFamily="2" charset="-78"/>
              </a:rPr>
              <a:t>اند</a:t>
            </a:r>
            <a:r>
              <a:rPr lang="fa-IR" sz="3600" dirty="0">
                <a:latin typeface="B Nazanin" pitchFamily="2" charset="-78"/>
                <a:cs typeface="B Nazanin" pitchFamily="2" charset="-78"/>
              </a:rPr>
              <a:t> ؟</a:t>
            </a:r>
            <a:endParaRPr lang="en-US" sz="3600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A" sz="2000" dirty="0" err="1">
                <a:latin typeface="B Nazanin" pitchFamily="2" charset="-78"/>
                <a:cs typeface="B Nazanin" pitchFamily="2" charset="-78"/>
              </a:rPr>
              <a:t>سایت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ها و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صرافی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های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زیادی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هستند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به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خرید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و فروش دوج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می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پردازند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و از آن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پشتیبانی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می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کنند</a:t>
            </a:r>
            <a:endParaRPr lang="ar-SA" sz="2000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sz="2000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سایت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ها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می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توان دوج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را به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بیت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،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اتریوم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و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یا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سایر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ارز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های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دیجیتال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تبدیل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کرد</a:t>
            </a:r>
            <a:endParaRPr lang="ar-SA" sz="2000" dirty="0">
              <a:latin typeface="B Nazanin" pitchFamily="2" charset="-78"/>
              <a:cs typeface="B Nazanin" pitchFamily="2" charset="-78"/>
            </a:endParaRPr>
          </a:p>
          <a:p>
            <a:pPr algn="r" rtl="1"/>
            <a:endParaRPr lang="ar-SA" sz="2000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sz="2000" dirty="0">
                <a:latin typeface="B Nazanin" pitchFamily="2" charset="-78"/>
                <a:cs typeface="B Nazanin" pitchFamily="2" charset="-78"/>
              </a:rPr>
              <a:t>در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ایران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برخی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از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صرافی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های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آنلاین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هستند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به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خرید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و فروش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ارز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با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ریال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می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پردازند</a:t>
            </a:r>
            <a:endParaRPr lang="ar-SA" sz="2000" dirty="0">
              <a:latin typeface="B Nazanin" pitchFamily="2" charset="-78"/>
              <a:cs typeface="B Nazanin" pitchFamily="2" charset="-78"/>
            </a:endParaRPr>
          </a:p>
          <a:p>
            <a:pPr algn="r" rtl="1"/>
            <a:endParaRPr lang="ar-SA" sz="2000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sz="2000" dirty="0" err="1">
                <a:latin typeface="B Nazanin" pitchFamily="2" charset="-78"/>
                <a:cs typeface="B Nazanin" pitchFamily="2" charset="-78"/>
              </a:rPr>
              <a:t>بهترین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راهی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با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استفاده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از آن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می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توانید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دوج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تهیه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کنید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است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در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ابتدا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بیت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خریداری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کرده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و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پس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از آن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تبدیل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بیت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به دوج </a:t>
            </a:r>
            <a:r>
              <a:rPr lang="ar-SA" sz="20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2000" dirty="0">
                <a:latin typeface="B Nazanin" pitchFamily="2" charset="-78"/>
                <a:cs typeface="B Nazanin" pitchFamily="2" charset="-78"/>
              </a:rPr>
              <a:t> است</a:t>
            </a:r>
            <a:endParaRPr lang="en-GB" sz="1200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01736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B Nazanin" pitchFamily="2" charset="-78"/>
                <a:cs typeface="B Nazanin" pitchFamily="2" charset="-78"/>
              </a:rPr>
              <a:t>کیف پول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چیست 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کیف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پول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ارز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دیجیتال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 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عملکردی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مشابه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حساب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ایمیل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دارد؛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آدرس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عمومی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آن مشابه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آدرس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ایمیل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است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برای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ارسال و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دریافت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دارایی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استفاده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می‌شود</a:t>
            </a:r>
            <a:r>
              <a:rPr lang="en-GB" sz="1800" dirty="0">
                <a:latin typeface="B Nazanin" pitchFamily="2" charset="-78"/>
                <a:cs typeface="B Nazanin" pitchFamily="2" charset="-78"/>
              </a:rPr>
              <a:t> </a:t>
            </a:r>
            <a:endParaRPr lang="fa-IR" sz="1800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sz="1800" dirty="0">
                <a:latin typeface="B Nazanin" pitchFamily="2" charset="-78"/>
                <a:cs typeface="B Nazanin" pitchFamily="2" charset="-78"/>
              </a:rPr>
              <a:t>دوج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کور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(</a:t>
            </a:r>
            <a:r>
              <a:rPr lang="en-GB" sz="1800" dirty="0">
                <a:latin typeface="B Nazanin" pitchFamily="2" charset="-78"/>
                <a:cs typeface="B Nazanin" pitchFamily="2" charset="-78"/>
              </a:rPr>
              <a:t>Dogecoin Core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):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والت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حاوی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نسخه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کامل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از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بلاک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چین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دوج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است</a:t>
            </a:r>
            <a:r>
              <a:rPr lang="en-GB" sz="1800" dirty="0">
                <a:latin typeface="B Nazanin" pitchFamily="2" charset="-78"/>
                <a:cs typeface="B Nazanin" pitchFamily="2" charset="-78"/>
              </a:rPr>
              <a:t> </a:t>
            </a:r>
            <a:endParaRPr lang="fa-IR" sz="1800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sz="1800" dirty="0" err="1">
                <a:latin typeface="B Nazanin" pitchFamily="2" charset="-78"/>
                <a:cs typeface="B Nazanin" pitchFamily="2" charset="-78"/>
              </a:rPr>
              <a:t>مولتی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دوج (</a:t>
            </a:r>
            <a:r>
              <a:rPr lang="en-GB" sz="1800" dirty="0" err="1">
                <a:latin typeface="B Nazanin" pitchFamily="2" charset="-78"/>
                <a:cs typeface="B Nazanin" pitchFamily="2" charset="-78"/>
              </a:rPr>
              <a:t>MultiDoge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):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کیف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پول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سبک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است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انتخاب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مناسبی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برای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کاربران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عادی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خواهد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بود. البته توجه داشته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باشید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</a:p>
          <a:p>
            <a:pPr algn="r" rtl="1"/>
            <a:r>
              <a:rPr lang="ar-SA" sz="1800" dirty="0">
                <a:latin typeface="B Nazanin" pitchFamily="2" charset="-78"/>
                <a:cs typeface="B Nazanin" pitchFamily="2" charset="-78"/>
              </a:rPr>
              <a:t>.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علاوه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بر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، دوج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را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می‌توان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در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والت‌های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کاغذی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(</a:t>
            </a:r>
            <a:r>
              <a:rPr lang="en-GB" sz="1800" dirty="0">
                <a:latin typeface="B Nazanin" pitchFamily="2" charset="-78"/>
                <a:cs typeface="B Nazanin" pitchFamily="2" charset="-78"/>
              </a:rPr>
              <a:t>Paper wallets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) هم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نگهداری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کرد</a:t>
            </a:r>
            <a:r>
              <a:rPr lang="en-GB" sz="1800" dirty="0">
                <a:latin typeface="B Nazanin" pitchFamily="2" charset="-78"/>
                <a:cs typeface="B Nazanin" pitchFamily="2" charset="-7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6838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B Nazanin" pitchFamily="2" charset="-78"/>
                <a:cs typeface="B Nazanin" pitchFamily="2" charset="-78"/>
              </a:rPr>
              <a:t>آینده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چه خواهد شد؟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اگر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سال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پیش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همین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موقع </a:t>
            </a:r>
            <a:r>
              <a:rPr lang="en-GB" sz="1800" dirty="0">
                <a:latin typeface="B Nazanin" pitchFamily="2" charset="-78"/>
                <a:cs typeface="B Nazanin" pitchFamily="2" charset="-78"/>
              </a:rPr>
              <a:t>Dogecoin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خریده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 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بودید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سرمایه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 شما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تاکنون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fa-IR" sz="1800" dirty="0">
                <a:latin typeface="B Nazanin" pitchFamily="2" charset="-78"/>
                <a:cs typeface="B Nazanin" pitchFamily="2" charset="-78"/>
              </a:rPr>
              <a:t>۲۴۰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برابر شده بود</a:t>
            </a:r>
            <a:r>
              <a:rPr lang="en-GB" sz="1800" dirty="0">
                <a:latin typeface="B Nazanin" pitchFamily="2" charset="-78"/>
                <a:cs typeface="B Nazanin" pitchFamily="2" charset="-78"/>
              </a:rPr>
              <a:t> </a:t>
            </a:r>
            <a:endParaRPr lang="fa-IR" sz="1800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sz="1800" dirty="0" err="1">
                <a:latin typeface="B Nazanin" pitchFamily="2" charset="-78"/>
                <a:cs typeface="B Nazanin" pitchFamily="2" charset="-78"/>
              </a:rPr>
              <a:t>ماهیت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غیر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جدی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 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رمزارز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 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همان‌طور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کاربران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را به سمت خود جلب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کرد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می‌تواند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یکباره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باعث افت و سقوط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ارزش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دوج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نیز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بشود</a:t>
            </a:r>
            <a:r>
              <a:rPr lang="en-GB" sz="1800" dirty="0">
                <a:latin typeface="B Nazanin" pitchFamily="2" charset="-78"/>
                <a:cs typeface="B Nazanin" pitchFamily="2" charset="-78"/>
              </a:rPr>
              <a:t> </a:t>
            </a:r>
            <a:endParaRPr lang="fa-IR" sz="1800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با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این‌حال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اگر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هیاهوی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پیرامون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آن آرام شود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شاید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شاهد افت 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چشمگیری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در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ارزش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آن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باشیم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. در مقابل 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بعید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هم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نیست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 رمز ارز 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بتواند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در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آینده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نزدیک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سد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دلاری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را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شکسته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و رو به بالا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حرکت</a:t>
            </a:r>
            <a:r>
              <a:rPr lang="ar-SA" sz="18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1800" dirty="0" err="1">
                <a:latin typeface="B Nazanin" pitchFamily="2" charset="-78"/>
                <a:cs typeface="B Nazanin" pitchFamily="2" charset="-78"/>
              </a:rPr>
              <a:t>کند</a:t>
            </a:r>
            <a:r>
              <a:rPr lang="en-GB" sz="1800" dirty="0">
                <a:latin typeface="B Nazanin" pitchFamily="2" charset="-78"/>
                <a:cs typeface="B Nazanin" pitchFamily="2" charset="-7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0263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B Nazanin" pitchFamily="2" charset="-78"/>
                <a:cs typeface="B Nazanin" pitchFamily="2" charset="-78"/>
              </a:rPr>
              <a:t>پدیده نصف شدن پاداش یا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هاوینگ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به چه ترتیبی است؟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>
                <a:latin typeface="B Nazanin" pitchFamily="2" charset="-78"/>
                <a:cs typeface="B Nazanin" pitchFamily="2" charset="-78"/>
              </a:rPr>
              <a:t>تا سال 2015 ، تقسیم</a:t>
            </a:r>
            <a:r>
              <a:rPr lang="en-GB" dirty="0">
                <a:latin typeface="B Nazanin" pitchFamily="2" charset="-78"/>
                <a:cs typeface="B Nazanin" pitchFamily="2" charset="-78"/>
              </a:rPr>
              <a:t> Dogecoin 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هر 100 کیلو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بلاک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یا تقریباً هر 69 روز اتفاق می افتاد</a:t>
            </a:r>
            <a:r>
              <a:rPr lang="en-GB" dirty="0">
                <a:latin typeface="B Nazanin" pitchFamily="2" charset="-78"/>
                <a:cs typeface="B Nazanin" pitchFamily="2" charset="-78"/>
              </a:rPr>
              <a:t> </a:t>
            </a:r>
          </a:p>
          <a:p>
            <a:pPr algn="r" rtl="1"/>
            <a:r>
              <a:rPr lang="fa-IR" dirty="0">
                <a:latin typeface="B Nazanin" pitchFamily="2" charset="-78"/>
                <a:cs typeface="B Nazanin" pitchFamily="2" charset="-78"/>
              </a:rPr>
              <a:t>دیگر پاداش های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بلوکی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را نصف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نمی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کند و به همان اندازه که در آن استخراج می شود به همان میزان سکه جدید در هر بلوک تولید می کند</a:t>
            </a:r>
            <a:r>
              <a:rPr lang="en-GB" dirty="0">
                <a:latin typeface="B Nazanin" pitchFamily="2" charset="-78"/>
                <a:cs typeface="B Nazanin" pitchFamily="2" charset="-7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4616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چیست؟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C4598F1-6B98-A84C-B487-A8CAF9CADA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084" y="3795784"/>
            <a:ext cx="5503948" cy="15796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EC4BA0-5F34-8446-B0E6-F8014B742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6032" y="3016251"/>
            <a:ext cx="3947297" cy="2628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510277-9946-0F47-A3CF-F0A0B5296A6F}"/>
              </a:ext>
            </a:extLst>
          </p:cNvPr>
          <p:cNvSpPr txBox="1"/>
          <p:nvPr/>
        </p:nvSpPr>
        <p:spPr>
          <a:xfrm>
            <a:off x="838200" y="1690688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400" dirty="0" err="1">
                <a:latin typeface="B Nazanin" pitchFamily="2" charset="-78"/>
                <a:cs typeface="B Nazanin" pitchFamily="2" charset="-78"/>
              </a:rPr>
              <a:t>با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نماد</a:t>
            </a:r>
            <a:r>
              <a:rPr lang="en-US" sz="2400" dirty="0" err="1">
                <a:latin typeface="B Nazanin" pitchFamily="2" charset="-78"/>
                <a:cs typeface="B Nazanin" pitchFamily="2" charset="-78"/>
              </a:rPr>
              <a:t>Ð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 و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با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واحد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اختصاری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«</a:t>
            </a:r>
            <a:r>
              <a:rPr lang="en-US" sz="2400" dirty="0">
                <a:latin typeface="B Nazanin" pitchFamily="2" charset="-78"/>
                <a:cs typeface="B Nazanin" pitchFamily="2" charset="-78"/>
              </a:rPr>
              <a:t>DOGE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»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 ارز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دیجیتال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 از نوع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رمزارز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 است. دوج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رمزارزی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نظیر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به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نظیر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 (</a:t>
            </a:r>
            <a:r>
              <a:rPr lang="en-US" sz="2400" dirty="0">
                <a:latin typeface="B Nazanin" pitchFamily="2" charset="-78"/>
                <a:cs typeface="B Nazanin" pitchFamily="2" charset="-78"/>
              </a:rPr>
              <a:t>peer-to-peer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) و متن باز است.</a:t>
            </a:r>
            <a:endParaRPr lang="en-GB" sz="2400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sz="2400" dirty="0">
                <a:latin typeface="B Nazanin" pitchFamily="2" charset="-78"/>
                <a:cs typeface="B Nazanin" pitchFamily="2" charset="-78"/>
              </a:rPr>
              <a:t>از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تصویر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سگ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ژاپنی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از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نژادشیبااینو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 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به‌نام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 دوج به‌ عنوان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شانس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‌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بیار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ارز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استفاده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sz="2400" dirty="0" err="1">
                <a:latin typeface="B Nazanin" pitchFamily="2" charset="-78"/>
                <a:cs typeface="B Nazanin" pitchFamily="2" charset="-78"/>
              </a:rPr>
              <a:t>می‌شود</a:t>
            </a:r>
            <a:r>
              <a:rPr lang="ar-SA" sz="2400" dirty="0">
                <a:latin typeface="B Nazanin" pitchFamily="2" charset="-78"/>
                <a:cs typeface="B Nazanin" pitchFamily="2" charset="-78"/>
              </a:rPr>
              <a:t>.</a:t>
            </a:r>
            <a:r>
              <a:rPr lang="en-GB" sz="2400" dirty="0">
                <a:latin typeface="B Nazanin" pitchFamily="2" charset="-78"/>
                <a:cs typeface="B Nazanin" pitchFamily="2" charset="-78"/>
              </a:rPr>
              <a:t> </a:t>
            </a:r>
            <a:endParaRPr lang="en-US" sz="2400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83473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چه هدفی دارد؟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ar-SA" dirty="0" err="1">
                <a:latin typeface="B Nazanin" pitchFamily="2" charset="-78"/>
                <a:cs typeface="B Nazanin" pitchFamily="2" charset="-78"/>
              </a:rPr>
              <a:t>سرگرمی</a:t>
            </a:r>
            <a:endParaRPr lang="ar-SA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معاملات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غیر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متمرکز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و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نظیر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به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نظیر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64165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>
                <a:latin typeface="B Nazanin" pitchFamily="2" charset="-78"/>
                <a:cs typeface="B Nazanin" pitchFamily="2" charset="-78"/>
              </a:rPr>
              <a:t>تاریخچه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چیست؟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6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دسامبر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2013 راه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اندازی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شد</a:t>
            </a:r>
            <a:r>
              <a:rPr lang="en-GB" dirty="0">
                <a:effectLst/>
                <a:latin typeface="B Nazanin" pitchFamily="2" charset="-78"/>
                <a:cs typeface="B Nazanin" pitchFamily="2" charset="-78"/>
              </a:rPr>
              <a:t> </a:t>
            </a:r>
            <a:endParaRPr lang="fa-IR" dirty="0">
              <a:effectLst/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dirty="0" err="1">
                <a:latin typeface="B Nazanin" pitchFamily="2" charset="-78"/>
                <a:cs typeface="B Nazanin" pitchFamily="2" charset="-78"/>
              </a:rPr>
              <a:t>استفاده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از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میم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(طنز) معروف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برای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لوگوی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ارز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دیجیتال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</a:p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در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اینترنت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بسیار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معروف شد  </a:t>
            </a:r>
          </a:p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عنوان «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سکه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عکس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سگ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روی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آن است»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شناخته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شده بود</a:t>
            </a:r>
            <a:r>
              <a:rPr lang="en-GB" dirty="0">
                <a:effectLst/>
                <a:latin typeface="B Nazanin" pitchFamily="2" charset="-78"/>
                <a:cs typeface="B Nazanin" pitchFamily="2" charset="-78"/>
              </a:rPr>
              <a:t> 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33498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 err="1">
                <a:latin typeface="B Nazanin" pitchFamily="2" charset="-78"/>
                <a:cs typeface="B Nazanin" pitchFamily="2" charset="-78"/>
              </a:rPr>
              <a:t>الگوریتم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چیست؟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بر اساس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های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ارز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دیجیتال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لایت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60676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>
                <a:latin typeface="B Nazanin" pitchFamily="2" charset="-78"/>
                <a:cs typeface="B Nazanin" pitchFamily="2" charset="-78"/>
              </a:rPr>
              <a:t>چه کسی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را کنترل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می‌کند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 err="1">
                <a:latin typeface="B Nazanin" pitchFamily="2" charset="-78"/>
                <a:cs typeface="B Nazanin" pitchFamily="2" charset="-78"/>
              </a:rPr>
              <a:t>شایعاتی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از این در این رابطه وجود دارد که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می‌گوید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شخصی با هویت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نامعلوم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۲۸ درصد </a:t>
            </a:r>
            <a:r>
              <a:rPr lang="en-US" dirty="0">
                <a:latin typeface="B Nazanin" pitchFamily="2" charset="-78"/>
                <a:cs typeface="B Nazanin" pitchFamily="2" charset="-78"/>
              </a:rPr>
              <a:t>Dogecoin 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را در اختیار دارد. اما اشخاصی مانند</a:t>
            </a:r>
            <a:r>
              <a:rPr lang="en-US" dirty="0">
                <a:latin typeface="B Nazanin" pitchFamily="2" charset="-78"/>
                <a:cs typeface="B Nazanin" pitchFamily="2" charset="-78"/>
              </a:rPr>
              <a:t>Elon Musk 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با سرمایه گذاری در این بازار و همچنین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حمایت‌های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کلامی از این رمز ارز باعث نوسانات بسیاری در این رمز ارز شده است. 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01455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>
                <a:latin typeface="B Nazanin" pitchFamily="2" charset="-78"/>
                <a:cs typeface="B Nazanin" pitchFamily="2" charset="-78"/>
              </a:rPr>
              <a:t>چه کسی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را ساخته است؟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algn="r" rtl="1"/>
            <a:r>
              <a:rPr lang="ar-SA" dirty="0" err="1">
                <a:latin typeface="B Nazanin" pitchFamily="2" charset="-78"/>
                <a:cs typeface="B Nazanin" pitchFamily="2" charset="-78"/>
              </a:rPr>
              <a:t>دوج‌کوین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به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وسیله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برنامه‌نویس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به نام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بیلی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مارکوس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عضو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شرکت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 </a:t>
            </a:r>
            <a:r>
              <a:rPr lang="en-US" sz="2000" dirty="0">
                <a:latin typeface="B Nazanin" pitchFamily="2" charset="-78"/>
                <a:cs typeface="B Nazanin" pitchFamily="2" charset="-78"/>
              </a:rPr>
              <a:t>IBM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 بود به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همراه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جکسون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پالمر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در آن زمان عضو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شرکت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 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ادوبی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(</a:t>
            </a:r>
            <a:r>
              <a:rPr lang="en-US" sz="2000" dirty="0">
                <a:latin typeface="B Nazanin" pitchFamily="2" charset="-78"/>
                <a:cs typeface="B Nazanin" pitchFamily="2" charset="-78"/>
              </a:rPr>
              <a:t>Adobe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) بود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ساخته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شد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ه است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.</a:t>
            </a:r>
            <a:endParaRPr lang="en-GB" dirty="0">
              <a:latin typeface="B Nazanin" pitchFamily="2" charset="-78"/>
              <a:cs typeface="B Nazanin" pitchFamily="2" charset="-78"/>
            </a:endParaRPr>
          </a:p>
          <a:p>
            <a:pPr lvl="1" algn="r" rtl="1">
              <a:spcBef>
                <a:spcPts val="1000"/>
              </a:spcBef>
            </a:pP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8071A4-9FE3-8F4D-BEB3-2D29AC9A8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850" y="3132800"/>
            <a:ext cx="46863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02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dirty="0">
                <a:latin typeface="B Nazanin" pitchFamily="2" charset="-78"/>
                <a:cs typeface="B Nazanin" pitchFamily="2" charset="-78"/>
              </a:rPr>
              <a:t>برای استخراج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چه کارها باید انجام شود 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ar-SA" dirty="0" err="1">
                <a:latin typeface="B Nazanin" pitchFamily="2" charset="-78"/>
                <a:cs typeface="B Nazanin" pitchFamily="2" charset="-78"/>
              </a:rPr>
              <a:t>ابتدا</a:t>
            </a:r>
            <a:r>
              <a:rPr lang="en-US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الگوریتم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ارز به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گونه‌ای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توسعه داده شده بود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به صورت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تصادفی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به استخراج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کنندگان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پاداش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می‌داد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اما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الگوریتم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بعدها اصلاح شد.</a:t>
            </a:r>
            <a:endParaRPr lang="en-US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دوج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از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الگوریتم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en-US" dirty="0" err="1">
                <a:latin typeface="B Nazanin" pitchFamily="2" charset="-78"/>
                <a:cs typeface="B Nazanin" pitchFamily="2" charset="-78"/>
              </a:rPr>
              <a:t>scrypt</a:t>
            </a:r>
            <a:r>
              <a:rPr lang="en-US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در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عملیات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استخراج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استفاده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کند</a:t>
            </a:r>
            <a:endParaRPr lang="en-US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در سال ۲۰۱۴،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لایت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و دوج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استخراج را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با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هم ادغام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کردند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. به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معنی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استخراج هر دو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سکه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در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فرآیند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امکان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پذیر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شده است.</a:t>
            </a:r>
            <a:endParaRPr lang="en-GB" dirty="0">
              <a:latin typeface="B Nazanin" pitchFamily="2" charset="-78"/>
              <a:cs typeface="B Nazanin" pitchFamily="2" charset="-78"/>
            </a:endParaRPr>
          </a:p>
          <a:p>
            <a:pPr algn="r" rtl="1"/>
            <a:endParaRPr lang="en-GB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19486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E14D-7AB6-ED4F-89D7-B84F2489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>
                <a:latin typeface="B Nazanin" pitchFamily="2" charset="-78"/>
                <a:cs typeface="B Nazanin" pitchFamily="2" charset="-78"/>
              </a:rPr>
              <a:t>چه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نهاد‌هایی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دوج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 کوین را </a:t>
            </a:r>
            <a:r>
              <a:rPr lang="fa-IR" dirty="0" err="1">
                <a:latin typeface="B Nazanin" pitchFamily="2" charset="-78"/>
                <a:cs typeface="B Nazanin" pitchFamily="2" charset="-78"/>
              </a:rPr>
              <a:t>پذیرفته‌اند</a:t>
            </a:r>
            <a:r>
              <a:rPr lang="fa-IR" dirty="0">
                <a:latin typeface="B Nazanin" pitchFamily="2" charset="-78"/>
                <a:cs typeface="B Nazanin" pitchFamily="2" charset="-78"/>
              </a:rPr>
              <a:t>؟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0CF512-3CC7-CA4C-97B1-0A0A28D0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از دوج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مانند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دیگر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رمز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ارز‌ها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می‌توان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در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خرید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از انواع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فروشگاه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ها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استفاده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کرد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. در حال حاضر بالغ بر ۱۴۰۰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فروشگاه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آنلاین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و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آفلاین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،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رمزارز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دوج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را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برای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پرداخت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قبول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می‌کنند</a:t>
            </a:r>
            <a:endParaRPr lang="ar-SA" dirty="0"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ar-SA" dirty="0">
                <a:latin typeface="B Nazanin" pitchFamily="2" charset="-78"/>
                <a:cs typeface="B Nazanin" pitchFamily="2" charset="-78"/>
              </a:rPr>
              <a:t>مثال افراد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می‌توانند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برای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تقدیر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از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یک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محتوای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با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ارزش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در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شبکه‌های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اجتماعی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مقداری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دوج‌کوین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برای</a:t>
            </a:r>
            <a:r>
              <a:rPr lang="ar-SA" dirty="0">
                <a:latin typeface="B Nazanin" pitchFamily="2" charset="-78"/>
                <a:cs typeface="B Nazanin" pitchFamily="2" charset="-78"/>
              </a:rPr>
              <a:t> صاحب اثر ارسال </a:t>
            </a:r>
            <a:r>
              <a:rPr lang="ar-SA" dirty="0" err="1">
                <a:latin typeface="B Nazanin" pitchFamily="2" charset="-78"/>
                <a:cs typeface="B Nazanin" pitchFamily="2" charset="-78"/>
              </a:rPr>
              <a:t>کنند</a:t>
            </a:r>
            <a:endParaRPr lang="en-US" dirty="0"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82130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2100</TotalTime>
  <Words>889</Words>
  <Application>Microsoft Macintosh PowerPoint</Application>
  <PresentationFormat>Widescreen</PresentationFormat>
  <Paragraphs>58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B Nazanin</vt:lpstr>
      <vt:lpstr>Calibri</vt:lpstr>
      <vt:lpstr>Calibri Light</vt:lpstr>
      <vt:lpstr>Office Theme</vt:lpstr>
      <vt:lpstr>Dogecoinدوج کوین </vt:lpstr>
      <vt:lpstr>دوج کوین چیست؟</vt:lpstr>
      <vt:lpstr>دوج کوین چه هدفی دارد؟</vt:lpstr>
      <vt:lpstr>تاریخچه دوج کوین چیست؟</vt:lpstr>
      <vt:lpstr>الگوریتم دوج کوین چیست؟</vt:lpstr>
      <vt:lpstr>چه کسی دوج کوین را کنترل می‌کند؟</vt:lpstr>
      <vt:lpstr>چه کسی دوج کوین را ساخته است؟</vt:lpstr>
      <vt:lpstr>برای استخراج دوج کوین چه کارها باید انجام شود ؟</vt:lpstr>
      <vt:lpstr>چه نهاد‌هایی دوج کوین را پذیرفته‌اند؟</vt:lpstr>
      <vt:lpstr>پشتوانه دوج کوین چیست؟</vt:lpstr>
      <vt:lpstr>دوج کوین چگونه ارزش گذاری می‌شود؟</vt:lpstr>
      <vt:lpstr>دوج کوین چگونه ارزش گذاری می‌شود؟</vt:lpstr>
      <vt:lpstr>ماکزیمم تعداد دوج کوین و تا امروز چند تا معامله شده؟</vt:lpstr>
      <vt:lpstr>بلاکچین چیست و تراکنش آن چگونه انجام میشه ؟</vt:lpstr>
      <vt:lpstr>برای خرید و فروش دوج کوین ، اکسچنج های ایران و دنیا کدام اند ؟</vt:lpstr>
      <vt:lpstr>کیف پول دوج کوین چیست ؟</vt:lpstr>
      <vt:lpstr>آینده دوج کوین چه خواهد شد؟</vt:lpstr>
      <vt:lpstr>پدیده نصف شدن پاداش یا هاوینگ به چه ترتیبی است؟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Dogecoinدوج کوین </dc:title>
  <dc:creator>Microsoft Office User</dc:creator>
  <cp:lastModifiedBy>Microsoft Office User</cp:lastModifiedBy>
  <cp:revision>15</cp:revision>
  <dcterms:created xsi:type="dcterms:W3CDTF">2021-07-04T15:41:09Z</dcterms:created>
  <dcterms:modified xsi:type="dcterms:W3CDTF">2021-07-10T11:17:51Z</dcterms:modified>
</cp:coreProperties>
</file>

<file path=docProps/thumbnail.jpeg>
</file>